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93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20" r:id="rId20"/>
    <p:sldId id="319" r:id="rId21"/>
    <p:sldId id="318" r:id="rId22"/>
    <p:sldId id="317" r:id="rId23"/>
    <p:sldId id="321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민영 신" initials="민신" lastIdx="1" clrIdx="0">
    <p:extLst>
      <p:ext uri="{19B8F6BF-5375-455C-9EA6-DF929625EA0E}">
        <p15:presenceInfo xmlns="" xmlns:p15="http://schemas.microsoft.com/office/powerpoint/2012/main" userId="d4898684efe77b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8190A9"/>
    <a:srgbClr val="8C85A5"/>
    <a:srgbClr val="A089A1"/>
    <a:srgbClr val="6A799A"/>
    <a:srgbClr val="64CBDA"/>
    <a:srgbClr val="5CB4E4"/>
    <a:srgbClr val="8C8896"/>
    <a:srgbClr val="8C6D73"/>
    <a:srgbClr val="FB4959"/>
    <a:srgbClr val="F8732E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8138" autoAdjust="0"/>
    <p:restoredTop sz="94660"/>
  </p:normalViewPr>
  <p:slideViewPr>
    <p:cSldViewPr snapToGrid="0">
      <p:cViewPr>
        <p:scale>
          <a:sx n="75" d="100"/>
          <a:sy n="75" d="100"/>
        </p:scale>
        <p:origin x="216" y="-7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2019-05-02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2019-05-02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2019-05-02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2019-05-02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2019-05-02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2019-05-02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2019-05-02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2019-05-02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2019-05-02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2019-05-02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2019-05-02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pPr/>
              <a:t>2019-05-02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9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이등변 삼각형 48">
            <a:extLst>
              <a:ext uri="{FF2B5EF4-FFF2-40B4-BE49-F238E27FC236}">
                <a16:creationId xmlns="" xmlns:a16="http://schemas.microsoft.com/office/drawing/2014/main" id="{D560CD82-4357-40F8-BC99-381DB206466A}"/>
              </a:ext>
            </a:extLst>
          </p:cNvPr>
          <p:cNvSpPr/>
          <p:nvPr/>
        </p:nvSpPr>
        <p:spPr>
          <a:xfrm flipH="1">
            <a:off x="26324" y="5308600"/>
            <a:ext cx="12191999" cy="1549400"/>
          </a:xfrm>
          <a:prstGeom prst="triangle">
            <a:avLst>
              <a:gd name="adj" fmla="val 82660"/>
            </a:avLst>
          </a:prstGeom>
          <a:solidFill>
            <a:schemeClr val="bg2">
              <a:alpha val="4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AF5485B0-4564-46F7-8327-13378F584C0A}"/>
              </a:ext>
            </a:extLst>
          </p:cNvPr>
          <p:cNvSpPr/>
          <p:nvPr/>
        </p:nvSpPr>
        <p:spPr>
          <a:xfrm>
            <a:off x="494818" y="2318565"/>
            <a:ext cx="7798121" cy="152349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i="1" dirty="0">
                <a:solidFill>
                  <a:schemeClr val="bg1"/>
                </a:solidFill>
              </a:rPr>
              <a:t>비트 </a:t>
            </a:r>
            <a:r>
              <a:rPr lang="en-US" altLang="ko-KR" sz="2400" i="1" dirty="0">
                <a:solidFill>
                  <a:schemeClr val="bg1"/>
                </a:solidFill>
              </a:rPr>
              <a:t>31</a:t>
            </a:r>
            <a:r>
              <a:rPr lang="ko-KR" altLang="en-US" sz="2400" i="1" dirty="0">
                <a:solidFill>
                  <a:schemeClr val="bg1"/>
                </a:solidFill>
              </a:rPr>
              <a:t>기 </a:t>
            </a:r>
            <a:r>
              <a:rPr lang="en-US" altLang="ko-KR" sz="2400" i="1" dirty="0">
                <a:solidFill>
                  <a:schemeClr val="bg1"/>
                </a:solidFill>
              </a:rPr>
              <a:t>4</a:t>
            </a:r>
            <a:r>
              <a:rPr lang="ko-KR" altLang="en-US" sz="2400" i="1" dirty="0">
                <a:solidFill>
                  <a:schemeClr val="bg1"/>
                </a:solidFill>
              </a:rPr>
              <a:t>조</a:t>
            </a:r>
            <a:r>
              <a:rPr lang="en-US" altLang="ko-KR" sz="2400" i="1" dirty="0">
                <a:solidFill>
                  <a:schemeClr val="bg1"/>
                </a:solidFill>
              </a:rPr>
              <a:t> </a:t>
            </a:r>
            <a:r>
              <a:rPr lang="ko-KR" altLang="en-US" sz="2400" i="1" dirty="0">
                <a:solidFill>
                  <a:schemeClr val="bg1"/>
                </a:solidFill>
              </a:rPr>
              <a:t>프로젝트 발표</a:t>
            </a:r>
            <a:endParaRPr lang="en-US" altLang="ko-KR" sz="2400" i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schemeClr val="bg1"/>
                </a:solidFill>
              </a:rPr>
              <a:t>	</a:t>
            </a:r>
            <a:r>
              <a:rPr lang="ko-KR" altLang="en-US" sz="2800" b="1" i="1" dirty="0">
                <a:solidFill>
                  <a:schemeClr val="bg1"/>
                </a:solidFill>
              </a:rPr>
              <a:t>커뮤니케이션 인테리어 프로그램</a:t>
            </a:r>
            <a:endParaRPr lang="en-US" altLang="ko-KR" sz="2800" b="1" i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="" xmlns:a16="http://schemas.microsoft.com/office/drawing/2014/main" id="{F85700E8-5D6A-4D37-9356-7CD999CBCC05}"/>
              </a:ext>
            </a:extLst>
          </p:cNvPr>
          <p:cNvCxnSpPr/>
          <p:nvPr/>
        </p:nvCxnSpPr>
        <p:spPr>
          <a:xfrm flipH="1">
            <a:off x="8810625" y="-1"/>
            <a:ext cx="3381374" cy="430530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이등변 삼각형 52">
            <a:extLst>
              <a:ext uri="{FF2B5EF4-FFF2-40B4-BE49-F238E27FC236}">
                <a16:creationId xmlns="" xmlns:a16="http://schemas.microsoft.com/office/drawing/2014/main" id="{402E444E-D5C8-49B6-B8C7-2519E55E1A7C}"/>
              </a:ext>
            </a:extLst>
          </p:cNvPr>
          <p:cNvSpPr/>
          <p:nvPr/>
        </p:nvSpPr>
        <p:spPr>
          <a:xfrm flipV="1">
            <a:off x="682170" y="0"/>
            <a:ext cx="11509829" cy="1407887"/>
          </a:xfrm>
          <a:prstGeom prst="triangle">
            <a:avLst>
              <a:gd name="adj" fmla="val 904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이등변 삼각형 53">
            <a:extLst>
              <a:ext uri="{FF2B5EF4-FFF2-40B4-BE49-F238E27FC236}">
                <a16:creationId xmlns="" xmlns:a16="http://schemas.microsoft.com/office/drawing/2014/main" id="{23425373-8C23-44B2-839D-38CBAB5D97F8}"/>
              </a:ext>
            </a:extLst>
          </p:cNvPr>
          <p:cNvSpPr/>
          <p:nvPr/>
        </p:nvSpPr>
        <p:spPr>
          <a:xfrm flipV="1">
            <a:off x="682171" y="-1"/>
            <a:ext cx="11509829" cy="1582057"/>
          </a:xfrm>
          <a:prstGeom prst="triangle">
            <a:avLst>
              <a:gd name="adj" fmla="val 82660"/>
            </a:avLst>
          </a:prstGeom>
          <a:solidFill>
            <a:schemeClr val="bg2"/>
          </a:solidFill>
          <a:ln>
            <a:solidFill>
              <a:srgbClr val="8190A9"/>
            </a:solidFill>
          </a:ln>
          <a:effectLst>
            <a:outerShdw dist="1244600" dir="9000000" sx="61000" sy="61000" algn="tr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="" xmlns:a16="http://schemas.microsoft.com/office/drawing/2014/main" id="{AC2D980A-F55D-4B95-9639-BA57290B250F}"/>
              </a:ext>
            </a:extLst>
          </p:cNvPr>
          <p:cNvCxnSpPr/>
          <p:nvPr/>
        </p:nvCxnSpPr>
        <p:spPr>
          <a:xfrm flipH="1">
            <a:off x="8810625" y="-1"/>
            <a:ext cx="3381374" cy="2647951"/>
          </a:xfrm>
          <a:prstGeom prst="line">
            <a:avLst/>
          </a:prstGeom>
          <a:ln>
            <a:solidFill>
              <a:srgbClr val="8190A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C9C539A1-ACC3-4A6F-A78A-E06B87165277}"/>
              </a:ext>
            </a:extLst>
          </p:cNvPr>
          <p:cNvSpPr txBox="1">
            <a:spLocks/>
          </p:cNvSpPr>
          <p:nvPr/>
        </p:nvSpPr>
        <p:spPr>
          <a:xfrm>
            <a:off x="6910466" y="4038194"/>
            <a:ext cx="4277590" cy="214488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2000" b="1" smtClean="0"/>
              <a:t>조원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신민영</a:t>
            </a:r>
            <a:endParaRPr lang="en-US" altLang="ko-KR" sz="2000" b="1" dirty="0"/>
          </a:p>
          <a:p>
            <a:pPr algn="r"/>
            <a:r>
              <a:rPr lang="ko-KR" altLang="en-US" sz="2000" b="1" dirty="0" err="1"/>
              <a:t>신우정</a:t>
            </a:r>
            <a:endParaRPr lang="en-US" altLang="ko-KR" sz="2000" b="1" dirty="0"/>
          </a:p>
          <a:p>
            <a:pPr algn="r"/>
            <a:r>
              <a:rPr lang="ko-KR" altLang="en-US" sz="2000" b="1" dirty="0"/>
              <a:t>정세연</a:t>
            </a:r>
            <a:endParaRPr lang="en-US" altLang="ko-KR" sz="2000" b="1" dirty="0"/>
          </a:p>
          <a:p>
            <a:pPr algn="r"/>
            <a:r>
              <a:rPr lang="ko-KR" altLang="en-US" sz="2000" b="1" smtClean="0"/>
              <a:t>조현승</a:t>
            </a:r>
            <a:endParaRPr lang="en-US" altLang="ko-KR" sz="2000" b="1" smtClean="0"/>
          </a:p>
          <a:p>
            <a:pPr algn="r"/>
            <a:r>
              <a:rPr lang="ko-KR" altLang="en-US" sz="2000" b="1" smtClean="0"/>
              <a:t>장경석</a:t>
            </a:r>
            <a:endParaRPr lang="en-US" altLang="ko-KR" sz="2000" b="1" dirty="0"/>
          </a:p>
        </p:txBody>
      </p:sp>
    </p:spTree>
    <p:extLst>
      <p:ext uri="{BB962C8B-B14F-4D97-AF65-F5344CB8AC3E}">
        <p14:creationId xmlns="" xmlns:p14="http://schemas.microsoft.com/office/powerpoint/2010/main" val="181573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9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708615" y="1346233"/>
            <a:ext cx="2873990" cy="1205222"/>
          </a:xfrm>
          <a:prstGeom prst="roundRect">
            <a:avLst>
              <a:gd name="adj" fmla="val 6039"/>
            </a:avLst>
          </a:prstGeom>
          <a:solidFill>
            <a:schemeClr val="bg1"/>
          </a:solidFill>
          <a:ln w="762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</a:rPr>
              <a:t>Login Scene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416989" y="1346232"/>
            <a:ext cx="2873990" cy="1205222"/>
          </a:xfrm>
          <a:prstGeom prst="roundRect">
            <a:avLst>
              <a:gd name="adj" fmla="val 6039"/>
            </a:avLst>
          </a:prstGeom>
          <a:solidFill>
            <a:schemeClr val="bg1"/>
          </a:solidFill>
          <a:ln w="762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</a:rPr>
              <a:t>Main Scene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218073" y="1346232"/>
            <a:ext cx="2873990" cy="1205222"/>
          </a:xfrm>
          <a:prstGeom prst="roundRect">
            <a:avLst>
              <a:gd name="adj" fmla="val 6039"/>
            </a:avLst>
          </a:prstGeom>
          <a:solidFill>
            <a:schemeClr val="bg1"/>
          </a:solidFill>
          <a:ln w="762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</a:rPr>
              <a:t>AR Scene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7" name="직선 연결선 6"/>
          <p:cNvCxnSpPr>
            <a:stCxn id="4" idx="3"/>
            <a:endCxn id="5" idx="1"/>
          </p:cNvCxnSpPr>
          <p:nvPr/>
        </p:nvCxnSpPr>
        <p:spPr>
          <a:xfrm flipV="1">
            <a:off x="3582605" y="1948843"/>
            <a:ext cx="834384" cy="1"/>
          </a:xfrm>
          <a:prstGeom prst="line">
            <a:avLst/>
          </a:prstGeom>
          <a:ln w="762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5" idx="3"/>
            <a:endCxn id="6" idx="1"/>
          </p:cNvCxnSpPr>
          <p:nvPr/>
        </p:nvCxnSpPr>
        <p:spPr>
          <a:xfrm>
            <a:off x="7290980" y="1948843"/>
            <a:ext cx="927094" cy="2061"/>
          </a:xfrm>
          <a:prstGeom prst="line">
            <a:avLst/>
          </a:prstGeom>
          <a:ln w="762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16"/>
          <p:cNvCxnSpPr>
            <a:stCxn id="6" idx="2"/>
          </p:cNvCxnSpPr>
          <p:nvPr/>
        </p:nvCxnSpPr>
        <p:spPr>
          <a:xfrm rot="5400000">
            <a:off x="8287606" y="1183991"/>
            <a:ext cx="2061" cy="2734926"/>
          </a:xfrm>
          <a:prstGeom prst="bentConnector4">
            <a:avLst>
              <a:gd name="adj1" fmla="val 49916640"/>
              <a:gd name="adj2" fmla="val 99938"/>
            </a:avLst>
          </a:prstGeom>
          <a:ln w="76200">
            <a:solidFill>
              <a:schemeClr val="bg1"/>
            </a:solidFill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4231571" y="4776478"/>
            <a:ext cx="2873990" cy="1205222"/>
          </a:xfrm>
          <a:prstGeom prst="roundRect">
            <a:avLst>
              <a:gd name="adj" fmla="val 6039"/>
            </a:avLst>
          </a:prstGeom>
          <a:solidFill>
            <a:schemeClr val="bg1"/>
          </a:solidFill>
          <a:ln w="762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</a:rPr>
              <a:t>Azure Cloud</a:t>
            </a:r>
          </a:p>
          <a:p>
            <a:pPr algn="ctr"/>
            <a: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</a:rPr>
              <a:t>PHP Web Server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939945" y="4776478"/>
            <a:ext cx="2873990" cy="1205222"/>
          </a:xfrm>
          <a:prstGeom prst="roundRect">
            <a:avLst>
              <a:gd name="adj" fmla="val 6039"/>
            </a:avLst>
          </a:prstGeom>
          <a:solidFill>
            <a:schemeClr val="bg1"/>
          </a:solidFill>
          <a:ln w="762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 smtClean="0">
                <a:solidFill>
                  <a:schemeClr val="tx2">
                    <a:lumMod val="75000"/>
                  </a:schemeClr>
                </a:solidFill>
              </a:rPr>
              <a:t>MySql</a:t>
            </a:r>
            <a: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</a:rPr>
              <a:t> Database</a:t>
            </a:r>
          </a:p>
          <a:p>
            <a:pPr algn="ctr"/>
            <a: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</a:rPr>
              <a:t>Server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rot="5400000">
            <a:off x="4973246" y="3663966"/>
            <a:ext cx="2223994" cy="1030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rot="5400000" flipH="1" flipV="1">
            <a:off x="4276894" y="3710320"/>
            <a:ext cx="2317734" cy="2061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 rot="16200000">
            <a:off x="7382849" y="4962179"/>
            <a:ext cx="372518" cy="927094"/>
            <a:chOff x="6058182" y="2643187"/>
            <a:chExt cx="527317" cy="17859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cxnSp>
          <p:nvCxnSpPr>
            <p:cNvPr id="15" name="직선 화살표 연결선 14"/>
            <p:cNvCxnSpPr/>
            <p:nvPr/>
          </p:nvCxnSpPr>
          <p:spPr>
            <a:xfrm rot="5400000">
              <a:off x="5728243" y="3499649"/>
              <a:ext cx="1713718" cy="794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rot="5400000" flipH="1" flipV="1">
              <a:off x="5166001" y="3535368"/>
              <a:ext cx="1785950" cy="1587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CA566A6-187C-4570-AB04-F402595E1D56}"/>
              </a:ext>
            </a:extLst>
          </p:cNvPr>
          <p:cNvSpPr txBox="1"/>
          <p:nvPr/>
        </p:nvSpPr>
        <p:spPr>
          <a:xfrm>
            <a:off x="127000" y="173113"/>
            <a:ext cx="477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프로그램 구성도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83377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9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Home\Desktop\ppt이미지\home111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1850" y="1758950"/>
            <a:ext cx="3289300" cy="3289300"/>
          </a:xfrm>
          <a:prstGeom prst="rect">
            <a:avLst/>
          </a:prstGeom>
          <a:noFill/>
        </p:spPr>
      </p:pic>
      <p:sp>
        <p:nvSpPr>
          <p:cNvPr id="4" name="Text Placeholder 1">
            <a:extLst>
              <a:ext uri="{FF2B5EF4-FFF2-40B4-BE49-F238E27FC236}">
                <a16:creationId xmlns="" xmlns:a16="http://schemas.microsoft.com/office/drawing/2014/main" id="{46868883-CE5C-4B09-BC15-DCB652462508}"/>
              </a:ext>
            </a:extLst>
          </p:cNvPr>
          <p:cNvSpPr txBox="1">
            <a:spLocks/>
          </p:cNvSpPr>
          <p:nvPr/>
        </p:nvSpPr>
        <p:spPr>
          <a:xfrm>
            <a:off x="5036695" y="2852936"/>
            <a:ext cx="6820524" cy="57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4400" b="1" dirty="0" smtClean="0">
                <a:solidFill>
                  <a:schemeClr val="bg1"/>
                </a:solidFill>
              </a:rPr>
              <a:t>개발과정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69017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9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500034" y="1401752"/>
            <a:ext cx="11331526" cy="4148148"/>
            <a:chOff x="500034" y="1071552"/>
            <a:chExt cx="8001056" cy="2928958"/>
          </a:xfrm>
          <a:solidFill>
            <a:schemeClr val="bg1"/>
          </a:solidFill>
        </p:grpSpPr>
        <p:sp>
          <p:nvSpPr>
            <p:cNvPr id="2" name="모서리가 둥근 직사각형 1"/>
            <p:cNvSpPr/>
            <p:nvPr/>
          </p:nvSpPr>
          <p:spPr>
            <a:xfrm>
              <a:off x="500034" y="1071552"/>
              <a:ext cx="2214578" cy="928694"/>
            </a:xfrm>
            <a:prstGeom prst="roundRect">
              <a:avLst>
                <a:gd name="adj" fmla="val 6039"/>
              </a:avLst>
            </a:prstGeom>
            <a:grp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2">
                      <a:lumMod val="75000"/>
                    </a:schemeClr>
                  </a:solidFill>
                </a:rPr>
                <a:t>주제선정 및</a:t>
              </a:r>
              <a:endParaRPr lang="en-US" altLang="ko-KR" b="1" dirty="0" smtClean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b="1" dirty="0" smtClean="0">
                  <a:solidFill>
                    <a:schemeClr val="tx2">
                      <a:lumMod val="75000"/>
                    </a:schemeClr>
                  </a:solidFill>
                </a:rPr>
                <a:t>아이디어 </a:t>
              </a:r>
              <a:r>
                <a:rPr lang="ko-KR" altLang="en-US" b="1" dirty="0" err="1" smtClean="0">
                  <a:solidFill>
                    <a:schemeClr val="tx2">
                      <a:lumMod val="75000"/>
                    </a:schemeClr>
                  </a:solidFill>
                </a:rPr>
                <a:t>컨펌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3428992" y="1071552"/>
              <a:ext cx="2214578" cy="928694"/>
            </a:xfrm>
            <a:prstGeom prst="roundRect">
              <a:avLst>
                <a:gd name="adj" fmla="val 6039"/>
              </a:avLst>
            </a:prstGeom>
            <a:grp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>
                  <a:solidFill>
                    <a:schemeClr val="tx2">
                      <a:lumMod val="75000"/>
                    </a:schemeClr>
                  </a:solidFill>
                </a:rPr>
                <a:t>유니티</a:t>
              </a:r>
              <a:r>
                <a:rPr lang="ko-KR" altLang="en-US" b="1" dirty="0" smtClean="0">
                  <a:solidFill>
                    <a:schemeClr val="tx2">
                      <a:lumMod val="75000"/>
                    </a:schemeClr>
                  </a:solidFill>
                </a:rPr>
                <a:t> 엔진 학습</a:t>
              </a:r>
              <a:endParaRPr lang="en-US" altLang="ko-KR" b="1" dirty="0" smtClean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b="1" dirty="0" smtClean="0">
                  <a:solidFill>
                    <a:schemeClr val="tx2">
                      <a:lumMod val="75000"/>
                    </a:schemeClr>
                  </a:solidFill>
                </a:rPr>
                <a:t>오프라인 클라이언트 개발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6286512" y="1071552"/>
              <a:ext cx="2214578" cy="928694"/>
            </a:xfrm>
            <a:prstGeom prst="roundRect">
              <a:avLst>
                <a:gd name="adj" fmla="val 6039"/>
              </a:avLst>
            </a:prstGeom>
            <a:grp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2">
                      <a:lumMod val="75000"/>
                    </a:schemeClr>
                  </a:solidFill>
                </a:rPr>
                <a:t>Azure </a:t>
              </a:r>
              <a:r>
                <a:rPr lang="ko-KR" altLang="en-US" b="1" dirty="0" err="1" smtClean="0">
                  <a:solidFill>
                    <a:schemeClr val="tx2">
                      <a:lumMod val="75000"/>
                    </a:schemeClr>
                  </a:solidFill>
                </a:rPr>
                <a:t>클라우드</a:t>
              </a:r>
              <a:r>
                <a:rPr lang="ko-KR" altLang="en-US" b="1" dirty="0" smtClean="0">
                  <a:solidFill>
                    <a:schemeClr val="tx2">
                      <a:lumMod val="75000"/>
                    </a:schemeClr>
                  </a:solidFill>
                </a:rPr>
                <a:t> 학습</a:t>
              </a:r>
              <a:r>
                <a:rPr lang="en-US" altLang="ko-KR" b="1" dirty="0" smtClean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ko-KR" altLang="en-US" b="1" dirty="0" smtClean="0">
                  <a:solidFill>
                    <a:schemeClr val="tx2">
                      <a:lumMod val="75000"/>
                    </a:schemeClr>
                  </a:solidFill>
                </a:rPr>
                <a:t>및 </a:t>
              </a:r>
              <a:endParaRPr lang="en-US" altLang="ko-KR" b="1" dirty="0" smtClean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b="1" dirty="0" smtClean="0">
                  <a:solidFill>
                    <a:schemeClr val="tx2">
                      <a:lumMod val="75000"/>
                    </a:schemeClr>
                  </a:solidFill>
                </a:rPr>
                <a:t>서버구축</a:t>
              </a:r>
              <a:endParaRPr lang="en-US" altLang="ko-KR" b="1" dirty="0" smtClean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3500430" y="3071816"/>
              <a:ext cx="2214578" cy="928694"/>
            </a:xfrm>
            <a:prstGeom prst="roundRect">
              <a:avLst>
                <a:gd name="adj" fmla="val 6039"/>
              </a:avLst>
            </a:prstGeom>
            <a:grp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2">
                      <a:lumMod val="75000"/>
                    </a:schemeClr>
                  </a:solidFill>
                </a:rPr>
                <a:t>클라이언트 </a:t>
              </a:r>
              <a:r>
                <a:rPr lang="ko-KR" altLang="en-US" b="1" dirty="0" err="1" smtClean="0">
                  <a:solidFill>
                    <a:schemeClr val="tx2">
                      <a:lumMod val="75000"/>
                    </a:schemeClr>
                  </a:solidFill>
                </a:rPr>
                <a:t>네크워크</a:t>
              </a:r>
              <a:r>
                <a:rPr lang="ko-KR" altLang="en-US" b="1" dirty="0" smtClean="0">
                  <a:solidFill>
                    <a:schemeClr val="tx2">
                      <a:lumMod val="75000"/>
                    </a:schemeClr>
                  </a:solidFill>
                </a:rPr>
                <a:t> 연동</a:t>
              </a:r>
              <a:endParaRPr lang="en-US" altLang="ko-KR" b="1" dirty="0" smtClean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6286512" y="3071816"/>
              <a:ext cx="2214578" cy="928694"/>
            </a:xfrm>
            <a:prstGeom prst="roundRect">
              <a:avLst>
                <a:gd name="adj" fmla="val 6039"/>
              </a:avLst>
            </a:prstGeom>
            <a:grp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2">
                      <a:lumMod val="75000"/>
                    </a:schemeClr>
                  </a:solidFill>
                </a:rPr>
                <a:t>PHP </a:t>
              </a:r>
              <a:r>
                <a:rPr lang="ko-KR" altLang="en-US" b="1" dirty="0" err="1" smtClean="0">
                  <a:solidFill>
                    <a:schemeClr val="tx2">
                      <a:lumMod val="75000"/>
                    </a:schemeClr>
                  </a:solidFill>
                </a:rPr>
                <a:t>웹서버</a:t>
              </a:r>
              <a:r>
                <a:rPr lang="ko-KR" altLang="en-US" b="1" dirty="0" smtClean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en-US" altLang="ko-KR" b="1" dirty="0" smtClean="0">
                  <a:solidFill>
                    <a:schemeClr val="tx2">
                      <a:lumMod val="75000"/>
                    </a:schemeClr>
                  </a:solidFill>
                </a:rPr>
                <a:t>&amp;</a:t>
              </a:r>
            </a:p>
            <a:p>
              <a:pPr algn="ctr"/>
              <a:r>
                <a:rPr lang="en-US" altLang="ko-KR" b="1" dirty="0" err="1" smtClean="0">
                  <a:solidFill>
                    <a:schemeClr val="tx2">
                      <a:lumMod val="75000"/>
                    </a:schemeClr>
                  </a:solidFill>
                </a:rPr>
                <a:t>MySql</a:t>
              </a:r>
              <a:r>
                <a:rPr lang="en-US" altLang="ko-KR" b="1" dirty="0" smtClean="0">
                  <a:solidFill>
                    <a:schemeClr val="tx2">
                      <a:lumMod val="75000"/>
                    </a:schemeClr>
                  </a:solidFill>
                </a:rPr>
                <a:t>  DB </a:t>
              </a:r>
              <a:r>
                <a:rPr lang="ko-KR" altLang="en-US" b="1" dirty="0" smtClean="0">
                  <a:solidFill>
                    <a:schemeClr val="tx2">
                      <a:lumMod val="75000"/>
                    </a:schemeClr>
                  </a:solidFill>
                </a:rPr>
                <a:t>서버 개발</a:t>
              </a:r>
              <a:endParaRPr lang="en-US" altLang="ko-KR" b="1" dirty="0" smtClean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cxnSp>
          <p:nvCxnSpPr>
            <p:cNvPr id="7" name="직선 화살표 연결선 6"/>
            <p:cNvCxnSpPr>
              <a:stCxn id="2" idx="3"/>
              <a:endCxn id="3" idx="1"/>
            </p:cNvCxnSpPr>
            <p:nvPr/>
          </p:nvCxnSpPr>
          <p:spPr>
            <a:xfrm>
              <a:off x="2714612" y="1535899"/>
              <a:ext cx="714380" cy="1588"/>
            </a:xfrm>
            <a:prstGeom prst="straightConnector1">
              <a:avLst/>
            </a:prstGeom>
            <a:grpFill/>
            <a:ln w="762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>
              <a:stCxn id="3" idx="3"/>
              <a:endCxn id="4" idx="1"/>
            </p:cNvCxnSpPr>
            <p:nvPr/>
          </p:nvCxnSpPr>
          <p:spPr>
            <a:xfrm>
              <a:off x="5643570" y="1535899"/>
              <a:ext cx="642942" cy="1588"/>
            </a:xfrm>
            <a:prstGeom prst="straightConnector1">
              <a:avLst/>
            </a:prstGeom>
            <a:grpFill/>
            <a:ln w="762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>
              <a:stCxn id="4" idx="2"/>
              <a:endCxn id="6" idx="0"/>
            </p:cNvCxnSpPr>
            <p:nvPr/>
          </p:nvCxnSpPr>
          <p:spPr>
            <a:xfrm rot="5400000">
              <a:off x="6858016" y="2536031"/>
              <a:ext cx="1071570" cy="1588"/>
            </a:xfrm>
            <a:prstGeom prst="straightConnector1">
              <a:avLst/>
            </a:prstGeom>
            <a:grpFill/>
            <a:ln w="762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>
              <a:stCxn id="6" idx="1"/>
              <a:endCxn id="5" idx="3"/>
            </p:cNvCxnSpPr>
            <p:nvPr/>
          </p:nvCxnSpPr>
          <p:spPr>
            <a:xfrm rot="10800000">
              <a:off x="5715008" y="3536163"/>
              <a:ext cx="571504" cy="1588"/>
            </a:xfrm>
            <a:prstGeom prst="straightConnector1">
              <a:avLst/>
            </a:prstGeom>
            <a:grpFill/>
            <a:ln w="762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모서리가 둥근 직사각형 10"/>
            <p:cNvSpPr/>
            <p:nvPr/>
          </p:nvSpPr>
          <p:spPr>
            <a:xfrm>
              <a:off x="571472" y="3071816"/>
              <a:ext cx="2214578" cy="928694"/>
            </a:xfrm>
            <a:prstGeom prst="roundRect">
              <a:avLst>
                <a:gd name="adj" fmla="val 6039"/>
              </a:avLst>
            </a:prstGeom>
            <a:grp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2">
                      <a:lumMod val="75000"/>
                    </a:schemeClr>
                  </a:solidFill>
                </a:rPr>
                <a:t>클라이언트 디버깅</a:t>
              </a:r>
              <a:endParaRPr lang="en-US" altLang="ko-KR" b="1" dirty="0" smtClean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cxnSp>
          <p:nvCxnSpPr>
            <p:cNvPr id="12" name="직선 화살표 연결선 11"/>
            <p:cNvCxnSpPr>
              <a:stCxn id="5" idx="1"/>
              <a:endCxn id="11" idx="3"/>
            </p:cNvCxnSpPr>
            <p:nvPr/>
          </p:nvCxnSpPr>
          <p:spPr>
            <a:xfrm rot="10800000">
              <a:off x="2786050" y="3536163"/>
              <a:ext cx="714380" cy="1588"/>
            </a:xfrm>
            <a:prstGeom prst="straightConnector1">
              <a:avLst/>
            </a:prstGeom>
            <a:grpFill/>
            <a:ln w="762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CA566A6-187C-4570-AB04-F402595E1D56}"/>
              </a:ext>
            </a:extLst>
          </p:cNvPr>
          <p:cNvSpPr txBox="1"/>
          <p:nvPr/>
        </p:nvSpPr>
        <p:spPr>
          <a:xfrm>
            <a:off x="127000" y="173113"/>
            <a:ext cx="477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개발과정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진행도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69017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9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467173" y="2478737"/>
            <a:ext cx="3315283" cy="1755308"/>
          </a:xfrm>
          <a:prstGeom prst="roundRect">
            <a:avLst>
              <a:gd name="adj" fmla="val 6039"/>
            </a:avLst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8807357" y="1066800"/>
            <a:ext cx="3002501" cy="961295"/>
          </a:xfrm>
          <a:prstGeom prst="roundRect">
            <a:avLst>
              <a:gd name="adj" fmla="val 6039"/>
            </a:avLst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</a:rPr>
              <a:t>UGUI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616357" y="1063868"/>
            <a:ext cx="3002501" cy="961295"/>
          </a:xfrm>
          <a:prstGeom prst="roundRect">
            <a:avLst>
              <a:gd name="adj" fmla="val 6039"/>
            </a:avLst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</a:rPr>
              <a:t>C# Scripts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820057" y="4693136"/>
            <a:ext cx="3002501" cy="961295"/>
          </a:xfrm>
          <a:prstGeom prst="roundRect">
            <a:avLst>
              <a:gd name="adj" fmla="val 6039"/>
            </a:avLst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</a:rPr>
              <a:t>Singleton Pattern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629057" y="4702905"/>
            <a:ext cx="3002501" cy="961295"/>
          </a:xfrm>
          <a:prstGeom prst="roundRect">
            <a:avLst>
              <a:gd name="adj" fmla="val 6039"/>
            </a:avLst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</a:rPr>
              <a:t>Collision &amp; Rigid body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21591" y="2877036"/>
            <a:ext cx="3002501" cy="961295"/>
          </a:xfrm>
          <a:prstGeom prst="roundRect">
            <a:avLst>
              <a:gd name="adj" fmla="val 6039"/>
            </a:avLst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2">
                    <a:lumMod val="75000"/>
                  </a:schemeClr>
                </a:solidFill>
              </a:rPr>
              <a:t>Vuforia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</a:rPr>
              <a:t> AR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790891" y="2879968"/>
            <a:ext cx="3002501" cy="961295"/>
          </a:xfrm>
          <a:prstGeom prst="roundRect">
            <a:avLst>
              <a:gd name="adj" fmla="val 6039"/>
            </a:avLst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</a:rPr>
              <a:t>Light &amp; </a:t>
            </a:r>
            <a:r>
              <a:rPr lang="en-US" altLang="ko-KR" b="1" dirty="0" err="1" smtClean="0">
                <a:solidFill>
                  <a:schemeClr val="tx2">
                    <a:lumMod val="75000"/>
                  </a:schemeClr>
                </a:solidFill>
              </a:rPr>
              <a:t>Shader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8891" y="1092200"/>
            <a:ext cx="3002501" cy="961295"/>
          </a:xfrm>
          <a:prstGeom prst="roundRect">
            <a:avLst>
              <a:gd name="adj" fmla="val 6039"/>
            </a:avLst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</a:rPr>
              <a:t>3D Mesh &amp; Texture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3080" y="4690205"/>
            <a:ext cx="3002501" cy="961295"/>
          </a:xfrm>
          <a:prstGeom prst="roundRect">
            <a:avLst>
              <a:gd name="adj" fmla="val 6039"/>
            </a:avLst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</a:rPr>
              <a:t>Camera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CA566A6-187C-4570-AB04-F402595E1D56}"/>
              </a:ext>
            </a:extLst>
          </p:cNvPr>
          <p:cNvSpPr txBox="1"/>
          <p:nvPr/>
        </p:nvSpPr>
        <p:spPr>
          <a:xfrm>
            <a:off x="127000" y="173113"/>
            <a:ext cx="477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cs typeface="Arial" pitchFamily="34" charset="0"/>
              </a:rPr>
              <a:t>개발과정 </a:t>
            </a:r>
            <a:r>
              <a:rPr lang="en-US" altLang="ko-KR" sz="2800" b="1" dirty="0" smtClean="0">
                <a:solidFill>
                  <a:schemeClr val="bg1"/>
                </a:solidFill>
                <a:cs typeface="Arial" pitchFamily="34" charset="0"/>
              </a:rPr>
              <a:t>– </a:t>
            </a:r>
            <a:r>
              <a:rPr lang="ko-KR" altLang="en-US" sz="2800" b="1" dirty="0" smtClean="0">
                <a:solidFill>
                  <a:schemeClr val="bg1"/>
                </a:solidFill>
                <a:cs typeface="Arial" pitchFamily="34" charset="0"/>
              </a:rPr>
              <a:t>사용 기술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16" name="직선 연결선 15"/>
          <p:cNvCxnSpPr>
            <a:stCxn id="3" idx="3"/>
            <a:endCxn id="6" idx="1"/>
          </p:cNvCxnSpPr>
          <p:nvPr/>
        </p:nvCxnSpPr>
        <p:spPr>
          <a:xfrm>
            <a:off x="7782456" y="3356391"/>
            <a:ext cx="1037601" cy="181739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3" idx="3"/>
            <a:endCxn id="10" idx="1"/>
          </p:cNvCxnSpPr>
          <p:nvPr/>
        </p:nvCxnSpPr>
        <p:spPr>
          <a:xfrm>
            <a:off x="7782456" y="3356391"/>
            <a:ext cx="1008435" cy="422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3" idx="3"/>
            <a:endCxn id="4" idx="1"/>
          </p:cNvCxnSpPr>
          <p:nvPr/>
        </p:nvCxnSpPr>
        <p:spPr>
          <a:xfrm flipV="1">
            <a:off x="7782456" y="1547448"/>
            <a:ext cx="1024901" cy="180894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3" idx="0"/>
            <a:endCxn id="5" idx="2"/>
          </p:cNvCxnSpPr>
          <p:nvPr/>
        </p:nvCxnSpPr>
        <p:spPr>
          <a:xfrm rot="16200000" flipV="1">
            <a:off x="5894425" y="2248346"/>
            <a:ext cx="453574" cy="720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7" idx="0"/>
            <a:endCxn id="3" idx="2"/>
          </p:cNvCxnSpPr>
          <p:nvPr/>
        </p:nvCxnSpPr>
        <p:spPr>
          <a:xfrm rot="16200000" flipV="1">
            <a:off x="5893132" y="4465728"/>
            <a:ext cx="468860" cy="549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3" idx="1"/>
            <a:endCxn id="11" idx="3"/>
          </p:cNvCxnSpPr>
          <p:nvPr/>
        </p:nvCxnSpPr>
        <p:spPr>
          <a:xfrm rot="10800000">
            <a:off x="3411393" y="1572849"/>
            <a:ext cx="1055781" cy="178354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3" idx="1"/>
            <a:endCxn id="9" idx="3"/>
          </p:cNvCxnSpPr>
          <p:nvPr/>
        </p:nvCxnSpPr>
        <p:spPr>
          <a:xfrm rot="10800000" flipV="1">
            <a:off x="3424093" y="3356390"/>
            <a:ext cx="1043081" cy="129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3" idx="1"/>
            <a:endCxn id="12" idx="3"/>
          </p:cNvCxnSpPr>
          <p:nvPr/>
        </p:nvCxnSpPr>
        <p:spPr>
          <a:xfrm rot="10800000" flipV="1">
            <a:off x="3415581" y="3356391"/>
            <a:ext cx="1051592" cy="181446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869017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9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81010" y="701662"/>
            <a:ext cx="10721132" cy="5445138"/>
            <a:chOff x="642910" y="714362"/>
            <a:chExt cx="8017443" cy="4071966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642910" y="714362"/>
              <a:ext cx="3802601" cy="4071966"/>
            </a:xfrm>
            <a:prstGeom prst="roundRect">
              <a:avLst>
                <a:gd name="adj" fmla="val 6039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4857752" y="714362"/>
              <a:ext cx="3802601" cy="4071966"/>
            </a:xfrm>
            <a:prstGeom prst="roundRect">
              <a:avLst>
                <a:gd name="adj" fmla="val 6039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869017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9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42910" y="663561"/>
            <a:ext cx="10774390" cy="5472187"/>
            <a:chOff x="642910" y="714362"/>
            <a:chExt cx="8017443" cy="4071966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642910" y="714362"/>
              <a:ext cx="3802601" cy="4071966"/>
            </a:xfrm>
            <a:prstGeom prst="roundRect">
              <a:avLst>
                <a:gd name="adj" fmla="val 6039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4857752" y="714362"/>
              <a:ext cx="3802601" cy="4071966"/>
            </a:xfrm>
            <a:prstGeom prst="roundRect">
              <a:avLst>
                <a:gd name="adj" fmla="val 6039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869017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9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42910" y="714362"/>
            <a:ext cx="10846159" cy="5508638"/>
            <a:chOff x="642910" y="714362"/>
            <a:chExt cx="8017443" cy="4071966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642910" y="714362"/>
              <a:ext cx="3802601" cy="4071966"/>
            </a:xfrm>
            <a:prstGeom prst="roundRect">
              <a:avLst>
                <a:gd name="adj" fmla="val 6039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4857752" y="714362"/>
              <a:ext cx="3802601" cy="4071966"/>
            </a:xfrm>
            <a:prstGeom prst="roundRect">
              <a:avLst>
                <a:gd name="adj" fmla="val 6039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869017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9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42910" y="714362"/>
            <a:ext cx="10901390" cy="5536689"/>
            <a:chOff x="642910" y="714362"/>
            <a:chExt cx="8017443" cy="4071966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642910" y="714362"/>
              <a:ext cx="3802601" cy="4071966"/>
            </a:xfrm>
            <a:prstGeom prst="roundRect">
              <a:avLst>
                <a:gd name="adj" fmla="val 6039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4857752" y="714362"/>
              <a:ext cx="3802601" cy="4071966"/>
            </a:xfrm>
            <a:prstGeom prst="roundRect">
              <a:avLst>
                <a:gd name="adj" fmla="val 6039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869017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9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42910" y="714362"/>
            <a:ext cx="10771143" cy="5470538"/>
            <a:chOff x="642910" y="714362"/>
            <a:chExt cx="8017443" cy="4071966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642910" y="714362"/>
              <a:ext cx="3802601" cy="4071966"/>
            </a:xfrm>
            <a:prstGeom prst="roundRect">
              <a:avLst>
                <a:gd name="adj" fmla="val 6039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4857752" y="714362"/>
              <a:ext cx="3802601" cy="4071966"/>
            </a:xfrm>
            <a:prstGeom prst="roundRect">
              <a:avLst>
                <a:gd name="adj" fmla="val 6039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869017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9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42910" y="714362"/>
            <a:ext cx="10621110" cy="5394338"/>
            <a:chOff x="642910" y="714362"/>
            <a:chExt cx="8017443" cy="4071966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642910" y="714362"/>
              <a:ext cx="3802601" cy="4071966"/>
            </a:xfrm>
            <a:prstGeom prst="roundRect">
              <a:avLst>
                <a:gd name="adj" fmla="val 6039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4857752" y="714362"/>
              <a:ext cx="3802601" cy="4071966"/>
            </a:xfrm>
            <a:prstGeom prst="roundRect">
              <a:avLst>
                <a:gd name="adj" fmla="val 6039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869017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9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>
            <a:extLst>
              <a:ext uri="{FF2B5EF4-FFF2-40B4-BE49-F238E27FC236}">
                <a16:creationId xmlns="" xmlns:a16="http://schemas.microsoft.com/office/drawing/2014/main" id="{011B89F5-CD7F-4CF1-B370-40799592399F}"/>
              </a:ext>
            </a:extLst>
          </p:cNvPr>
          <p:cNvGrpSpPr/>
          <p:nvPr/>
        </p:nvGrpSpPr>
        <p:grpSpPr>
          <a:xfrm>
            <a:off x="4888281" y="-664441"/>
            <a:ext cx="2120654" cy="8190151"/>
            <a:chOff x="5099296" y="-479942"/>
            <a:chExt cx="1988780" cy="7680842"/>
          </a:xfrm>
        </p:grpSpPr>
        <p:sp>
          <p:nvSpPr>
            <p:cNvPr id="65" name="왼쪽 대괄호 64">
              <a:extLst>
                <a:ext uri="{FF2B5EF4-FFF2-40B4-BE49-F238E27FC236}">
                  <a16:creationId xmlns="" xmlns:a16="http://schemas.microsoft.com/office/drawing/2014/main" id="{094D0043-1910-444E-BD35-D1907D9D5C24}"/>
                </a:ext>
              </a:extLst>
            </p:cNvPr>
            <p:cNvSpPr/>
            <p:nvPr/>
          </p:nvSpPr>
          <p:spPr>
            <a:xfrm>
              <a:off x="5099296" y="721124"/>
              <a:ext cx="574040" cy="1054247"/>
            </a:xfrm>
            <a:prstGeom prst="leftBracket">
              <a:avLst>
                <a:gd name="adj" fmla="val 91827"/>
              </a:avLst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왼쪽 대괄호 67">
              <a:extLst>
                <a:ext uri="{FF2B5EF4-FFF2-40B4-BE49-F238E27FC236}">
                  <a16:creationId xmlns="" xmlns:a16="http://schemas.microsoft.com/office/drawing/2014/main" id="{5185478D-1894-4CF3-A770-84C714CAAAD8}"/>
                </a:ext>
              </a:extLst>
            </p:cNvPr>
            <p:cNvSpPr/>
            <p:nvPr/>
          </p:nvSpPr>
          <p:spPr>
            <a:xfrm rot="10800000">
              <a:off x="6435336" y="1775371"/>
              <a:ext cx="574040" cy="1054247"/>
            </a:xfrm>
            <a:prstGeom prst="leftBracket">
              <a:avLst>
                <a:gd name="adj" fmla="val 91827"/>
              </a:avLst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="" xmlns:a16="http://schemas.microsoft.com/office/drawing/2014/main" id="{BDC4551C-7147-4330-BB68-F3AEEB63F78F}"/>
                </a:ext>
              </a:extLst>
            </p:cNvPr>
            <p:cNvCxnSpPr/>
            <p:nvPr/>
          </p:nvCxnSpPr>
          <p:spPr>
            <a:xfrm>
              <a:off x="5665716" y="1775371"/>
              <a:ext cx="828000" cy="0"/>
            </a:xfrm>
            <a:prstGeom prst="line">
              <a:avLst/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타원 70">
              <a:extLst>
                <a:ext uri="{FF2B5EF4-FFF2-40B4-BE49-F238E27FC236}">
                  <a16:creationId xmlns="" xmlns:a16="http://schemas.microsoft.com/office/drawing/2014/main" id="{B6BA608F-35A5-47CD-B423-9D5A04A1E7C8}"/>
                </a:ext>
              </a:extLst>
            </p:cNvPr>
            <p:cNvSpPr/>
            <p:nvPr/>
          </p:nvSpPr>
          <p:spPr>
            <a:xfrm>
              <a:off x="6106698" y="1957229"/>
              <a:ext cx="687756" cy="687756"/>
            </a:xfrm>
            <a:prstGeom prst="ellipse">
              <a:avLst/>
            </a:prstGeom>
            <a:solidFill>
              <a:schemeClr val="bg1"/>
            </a:solidFill>
            <a:ln w="952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ko-KR" altLang="en-US" sz="2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="" xmlns:a16="http://schemas.microsoft.com/office/drawing/2014/main" id="{EA5ED487-9256-42B7-8CA4-2284805A9967}"/>
                </a:ext>
              </a:extLst>
            </p:cNvPr>
            <p:cNvSpPr/>
            <p:nvPr/>
          </p:nvSpPr>
          <p:spPr>
            <a:xfrm>
              <a:off x="5256284" y="908099"/>
              <a:ext cx="687756" cy="687756"/>
            </a:xfrm>
            <a:prstGeom prst="ellipse">
              <a:avLst/>
            </a:prstGeom>
            <a:solidFill>
              <a:schemeClr val="bg1"/>
            </a:solidFill>
            <a:ln w="952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2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8" name="왼쪽 대괄호 97">
              <a:extLst>
                <a:ext uri="{FF2B5EF4-FFF2-40B4-BE49-F238E27FC236}">
                  <a16:creationId xmlns="" xmlns:a16="http://schemas.microsoft.com/office/drawing/2014/main" id="{68A8C661-65E0-4284-86DD-1D7B772F2282}"/>
                </a:ext>
              </a:extLst>
            </p:cNvPr>
            <p:cNvSpPr/>
            <p:nvPr/>
          </p:nvSpPr>
          <p:spPr>
            <a:xfrm>
              <a:off x="5099737" y="2829618"/>
              <a:ext cx="574040" cy="1054247"/>
            </a:xfrm>
            <a:prstGeom prst="leftBracket">
              <a:avLst>
                <a:gd name="adj" fmla="val 91827"/>
              </a:avLst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0" name="직선 연결선 99">
              <a:extLst>
                <a:ext uri="{FF2B5EF4-FFF2-40B4-BE49-F238E27FC236}">
                  <a16:creationId xmlns="" xmlns:a16="http://schemas.microsoft.com/office/drawing/2014/main" id="{AED0667D-D1DE-440A-BA8A-9891E81DC58C}"/>
                </a:ext>
              </a:extLst>
            </p:cNvPr>
            <p:cNvCxnSpPr/>
            <p:nvPr/>
          </p:nvCxnSpPr>
          <p:spPr>
            <a:xfrm>
              <a:off x="5607336" y="2829618"/>
              <a:ext cx="828000" cy="0"/>
            </a:xfrm>
            <a:prstGeom prst="line">
              <a:avLst/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타원 103">
              <a:extLst>
                <a:ext uri="{FF2B5EF4-FFF2-40B4-BE49-F238E27FC236}">
                  <a16:creationId xmlns="" xmlns:a16="http://schemas.microsoft.com/office/drawing/2014/main" id="{52AA2763-DE93-4EDF-889B-873316D708FD}"/>
                </a:ext>
              </a:extLst>
            </p:cNvPr>
            <p:cNvSpPr/>
            <p:nvPr/>
          </p:nvSpPr>
          <p:spPr>
            <a:xfrm>
              <a:off x="5256725" y="3016593"/>
              <a:ext cx="687756" cy="687756"/>
            </a:xfrm>
            <a:prstGeom prst="ellipse">
              <a:avLst/>
            </a:prstGeom>
            <a:solidFill>
              <a:schemeClr val="bg1"/>
            </a:solidFill>
            <a:ln w="952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endParaRPr lang="ko-KR" altLang="en-US" sz="2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1" name="왼쪽 대괄호 110">
              <a:extLst>
                <a:ext uri="{FF2B5EF4-FFF2-40B4-BE49-F238E27FC236}">
                  <a16:creationId xmlns="" xmlns:a16="http://schemas.microsoft.com/office/drawing/2014/main" id="{60432480-1CCA-4A7F-BD54-E7849746B374}"/>
                </a:ext>
              </a:extLst>
            </p:cNvPr>
            <p:cNvSpPr/>
            <p:nvPr/>
          </p:nvSpPr>
          <p:spPr>
            <a:xfrm rot="10800000">
              <a:off x="6434895" y="3883864"/>
              <a:ext cx="574040" cy="1054247"/>
            </a:xfrm>
            <a:prstGeom prst="leftBracket">
              <a:avLst>
                <a:gd name="adj" fmla="val 91827"/>
              </a:avLst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6" name="직선 연결선 115">
              <a:extLst>
                <a:ext uri="{FF2B5EF4-FFF2-40B4-BE49-F238E27FC236}">
                  <a16:creationId xmlns="" xmlns:a16="http://schemas.microsoft.com/office/drawing/2014/main" id="{194CC3AF-F354-458C-B24D-947DD8FBEFFF}"/>
                </a:ext>
              </a:extLst>
            </p:cNvPr>
            <p:cNvCxnSpPr/>
            <p:nvPr/>
          </p:nvCxnSpPr>
          <p:spPr>
            <a:xfrm>
              <a:off x="5665275" y="3883864"/>
              <a:ext cx="828000" cy="0"/>
            </a:xfrm>
            <a:prstGeom prst="line">
              <a:avLst/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타원 118">
              <a:extLst>
                <a:ext uri="{FF2B5EF4-FFF2-40B4-BE49-F238E27FC236}">
                  <a16:creationId xmlns="" xmlns:a16="http://schemas.microsoft.com/office/drawing/2014/main" id="{D4BDD3FA-FE6C-4920-B96E-3C9190F24028}"/>
                </a:ext>
              </a:extLst>
            </p:cNvPr>
            <p:cNvSpPr/>
            <p:nvPr/>
          </p:nvSpPr>
          <p:spPr>
            <a:xfrm>
              <a:off x="6106257" y="4065722"/>
              <a:ext cx="687756" cy="687756"/>
            </a:xfrm>
            <a:prstGeom prst="ellipse">
              <a:avLst/>
            </a:prstGeom>
            <a:solidFill>
              <a:schemeClr val="bg1"/>
            </a:solidFill>
            <a:ln w="952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  <a:endParaRPr lang="ko-KR" altLang="en-US" sz="2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0" name="왼쪽 대괄호 119">
              <a:extLst>
                <a:ext uri="{FF2B5EF4-FFF2-40B4-BE49-F238E27FC236}">
                  <a16:creationId xmlns="" xmlns:a16="http://schemas.microsoft.com/office/drawing/2014/main" id="{FDB7D79B-E78D-4D1C-B772-6CC4CC2AE215}"/>
                </a:ext>
              </a:extLst>
            </p:cNvPr>
            <p:cNvSpPr/>
            <p:nvPr/>
          </p:nvSpPr>
          <p:spPr>
            <a:xfrm>
              <a:off x="5111996" y="4938111"/>
              <a:ext cx="574040" cy="1054247"/>
            </a:xfrm>
            <a:prstGeom prst="leftBracket">
              <a:avLst>
                <a:gd name="adj" fmla="val 91827"/>
              </a:avLst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1" name="직선 연결선 120">
              <a:extLst>
                <a:ext uri="{FF2B5EF4-FFF2-40B4-BE49-F238E27FC236}">
                  <a16:creationId xmlns="" xmlns:a16="http://schemas.microsoft.com/office/drawing/2014/main" id="{1AEECC9A-5323-4D46-898A-A04F2157F091}"/>
                </a:ext>
              </a:extLst>
            </p:cNvPr>
            <p:cNvCxnSpPr/>
            <p:nvPr/>
          </p:nvCxnSpPr>
          <p:spPr>
            <a:xfrm>
              <a:off x="5619595" y="4938111"/>
              <a:ext cx="828000" cy="0"/>
            </a:xfrm>
            <a:prstGeom prst="line">
              <a:avLst/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타원 126">
              <a:extLst>
                <a:ext uri="{FF2B5EF4-FFF2-40B4-BE49-F238E27FC236}">
                  <a16:creationId xmlns="" xmlns:a16="http://schemas.microsoft.com/office/drawing/2014/main" id="{FEFFA361-979C-43EF-AA31-DC875A0AA4C2}"/>
                </a:ext>
              </a:extLst>
            </p:cNvPr>
            <p:cNvSpPr/>
            <p:nvPr/>
          </p:nvSpPr>
          <p:spPr>
            <a:xfrm>
              <a:off x="5268984" y="5125086"/>
              <a:ext cx="687756" cy="687756"/>
            </a:xfrm>
            <a:prstGeom prst="ellipse">
              <a:avLst/>
            </a:prstGeom>
            <a:solidFill>
              <a:schemeClr val="bg1"/>
            </a:solidFill>
            <a:ln w="952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  <a:endParaRPr lang="ko-KR" altLang="en-US" sz="2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28" name="직선 연결선 127">
              <a:extLst>
                <a:ext uri="{FF2B5EF4-FFF2-40B4-BE49-F238E27FC236}">
                  <a16:creationId xmlns="" xmlns:a16="http://schemas.microsoft.com/office/drawing/2014/main" id="{F53CC2D7-FF4C-49EF-A941-43E9539A960B}"/>
                </a:ext>
              </a:extLst>
            </p:cNvPr>
            <p:cNvCxnSpPr/>
            <p:nvPr/>
          </p:nvCxnSpPr>
          <p:spPr>
            <a:xfrm>
              <a:off x="5686036" y="5992358"/>
              <a:ext cx="828000" cy="0"/>
            </a:xfrm>
            <a:prstGeom prst="line">
              <a:avLst/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원호 128">
              <a:extLst>
                <a:ext uri="{FF2B5EF4-FFF2-40B4-BE49-F238E27FC236}">
                  <a16:creationId xmlns="" xmlns:a16="http://schemas.microsoft.com/office/drawing/2014/main" id="{476F9012-30B5-444C-B15A-9C951B2D1C6D}"/>
                </a:ext>
              </a:extLst>
            </p:cNvPr>
            <p:cNvSpPr/>
            <p:nvPr/>
          </p:nvSpPr>
          <p:spPr>
            <a:xfrm>
              <a:off x="5879533" y="5992357"/>
              <a:ext cx="1208543" cy="1208543"/>
            </a:xfrm>
            <a:prstGeom prst="arc">
              <a:avLst>
                <a:gd name="adj1" fmla="val 16200000"/>
                <a:gd name="adj2" fmla="val 23857"/>
              </a:avLst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호 129">
              <a:extLst>
                <a:ext uri="{FF2B5EF4-FFF2-40B4-BE49-F238E27FC236}">
                  <a16:creationId xmlns="" xmlns:a16="http://schemas.microsoft.com/office/drawing/2014/main" id="{DDADEB53-DDF2-4BED-88E8-559902D06778}"/>
                </a:ext>
              </a:extLst>
            </p:cNvPr>
            <p:cNvSpPr/>
            <p:nvPr/>
          </p:nvSpPr>
          <p:spPr>
            <a:xfrm>
              <a:off x="5864555" y="-479942"/>
              <a:ext cx="1208543" cy="1208543"/>
            </a:xfrm>
            <a:prstGeom prst="arc">
              <a:avLst>
                <a:gd name="adj1" fmla="val 120254"/>
                <a:gd name="adj2" fmla="val 5368093"/>
              </a:avLst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1" name="직선 연결선 130">
              <a:extLst>
                <a:ext uri="{FF2B5EF4-FFF2-40B4-BE49-F238E27FC236}">
                  <a16:creationId xmlns="" xmlns:a16="http://schemas.microsoft.com/office/drawing/2014/main" id="{DAB40611-AE4D-4EAA-ACB6-DEEF146E2717}"/>
                </a:ext>
              </a:extLst>
            </p:cNvPr>
            <p:cNvCxnSpPr/>
            <p:nvPr/>
          </p:nvCxnSpPr>
          <p:spPr>
            <a:xfrm>
              <a:off x="5655804" y="721124"/>
              <a:ext cx="828000" cy="0"/>
            </a:xfrm>
            <a:prstGeom prst="line">
              <a:avLst/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직사각형 131">
            <a:extLst>
              <a:ext uri="{FF2B5EF4-FFF2-40B4-BE49-F238E27FC236}">
                <a16:creationId xmlns="" xmlns:a16="http://schemas.microsoft.com/office/drawing/2014/main" id="{189DC1F1-8A95-410F-BC49-694985E4CFD3}"/>
              </a:ext>
            </a:extLst>
          </p:cNvPr>
          <p:cNvSpPr/>
          <p:nvPr/>
        </p:nvSpPr>
        <p:spPr>
          <a:xfrm>
            <a:off x="1011830" y="971330"/>
            <a:ext cx="358779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프로젝트 개요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="" xmlns:a16="http://schemas.microsoft.com/office/drawing/2014/main" id="{8ADCC54E-20F2-495F-A78E-FBC724A34E09}"/>
              </a:ext>
            </a:extLst>
          </p:cNvPr>
          <p:cNvSpPr/>
          <p:nvPr/>
        </p:nvSpPr>
        <p:spPr>
          <a:xfrm>
            <a:off x="7275444" y="2013533"/>
            <a:ext cx="358779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프로젝트 소개 및 설명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="" xmlns:a16="http://schemas.microsoft.com/office/drawing/2014/main" id="{2204BC36-8979-4D26-8CCF-51AEFCCDE8A2}"/>
              </a:ext>
            </a:extLst>
          </p:cNvPr>
          <p:cNvSpPr/>
          <p:nvPr/>
        </p:nvSpPr>
        <p:spPr>
          <a:xfrm>
            <a:off x="1011830" y="3219637"/>
            <a:ext cx="358779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개발과정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="" xmlns:a16="http://schemas.microsoft.com/office/drawing/2014/main" id="{9A9EC839-026E-43C1-90A8-08BFDB1A3C1D}"/>
              </a:ext>
            </a:extLst>
          </p:cNvPr>
          <p:cNvSpPr/>
          <p:nvPr/>
        </p:nvSpPr>
        <p:spPr>
          <a:xfrm>
            <a:off x="7275444" y="4278380"/>
            <a:ext cx="358779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기대효과 및 보완점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="" xmlns:a16="http://schemas.microsoft.com/office/drawing/2014/main" id="{5BD33DB5-4E75-4469-A32F-6C39342E0CB3}"/>
              </a:ext>
            </a:extLst>
          </p:cNvPr>
          <p:cNvSpPr/>
          <p:nvPr/>
        </p:nvSpPr>
        <p:spPr>
          <a:xfrm>
            <a:off x="1011830" y="5467942"/>
            <a:ext cx="358779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Q &amp; A(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질의응답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1169455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9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42910" y="714362"/>
            <a:ext cx="10596104" cy="5381638"/>
            <a:chOff x="642910" y="714362"/>
            <a:chExt cx="8017443" cy="4071966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642910" y="714362"/>
              <a:ext cx="3802601" cy="4071966"/>
            </a:xfrm>
            <a:prstGeom prst="roundRect">
              <a:avLst>
                <a:gd name="adj" fmla="val 6039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4857752" y="714362"/>
              <a:ext cx="3802601" cy="4071966"/>
            </a:xfrm>
            <a:prstGeom prst="roundRect">
              <a:avLst>
                <a:gd name="adj" fmla="val 6039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869017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9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46868883-CE5C-4B09-BC15-DCB652462508}"/>
              </a:ext>
            </a:extLst>
          </p:cNvPr>
          <p:cNvSpPr txBox="1">
            <a:spLocks/>
          </p:cNvSpPr>
          <p:nvPr/>
        </p:nvSpPr>
        <p:spPr>
          <a:xfrm>
            <a:off x="5036695" y="2852936"/>
            <a:ext cx="6820524" cy="57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b="1" dirty="0" smtClean="0">
                <a:solidFill>
                  <a:schemeClr val="bg1"/>
                </a:solidFill>
              </a:rPr>
              <a:t>4. </a:t>
            </a:r>
            <a:r>
              <a:rPr lang="ko-KR" altLang="en-US" sz="4400" b="1" dirty="0" smtClean="0">
                <a:solidFill>
                  <a:schemeClr val="bg1"/>
                </a:solidFill>
              </a:rPr>
              <a:t>기대효과 및 보완점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pic>
        <p:nvPicPr>
          <p:cNvPr id="3" name="Picture 3" descr="C:\Users\Home\Desktop\ppt이미지\home111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1850" y="1758950"/>
            <a:ext cx="3289300" cy="3289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869017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9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46044" y="320657"/>
            <a:ext cx="11426856" cy="6230303"/>
            <a:chOff x="142844" y="142858"/>
            <a:chExt cx="8778528" cy="4786346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142844" y="2643188"/>
              <a:ext cx="2134794" cy="2286016"/>
            </a:xfrm>
            <a:prstGeom prst="roundRect">
              <a:avLst>
                <a:gd name="adj" fmla="val 6039"/>
              </a:avLst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6786578" y="2643188"/>
              <a:ext cx="2134794" cy="2286016"/>
            </a:xfrm>
            <a:prstGeom prst="roundRect">
              <a:avLst>
                <a:gd name="adj" fmla="val 6039"/>
              </a:avLst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142844" y="142858"/>
              <a:ext cx="2134794" cy="2286016"/>
            </a:xfrm>
            <a:prstGeom prst="roundRect">
              <a:avLst>
                <a:gd name="adj" fmla="val 6039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6786578" y="142858"/>
              <a:ext cx="2134794" cy="2286016"/>
            </a:xfrm>
            <a:prstGeom prst="roundRect">
              <a:avLst>
                <a:gd name="adj" fmla="val 6039"/>
              </a:avLst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428992" y="1500180"/>
              <a:ext cx="2134794" cy="2286016"/>
            </a:xfrm>
            <a:prstGeom prst="roundRect">
              <a:avLst>
                <a:gd name="adj" fmla="val 6039"/>
              </a:avLst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/>
            <p:cNvCxnSpPr>
              <a:stCxn id="5" idx="1"/>
              <a:endCxn id="6" idx="3"/>
            </p:cNvCxnSpPr>
            <p:nvPr/>
          </p:nvCxnSpPr>
          <p:spPr>
            <a:xfrm rot="10800000" flipV="1">
              <a:off x="5563786" y="1285866"/>
              <a:ext cx="1222792" cy="1357322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>
              <a:stCxn id="3" idx="1"/>
              <a:endCxn id="6" idx="3"/>
            </p:cNvCxnSpPr>
            <p:nvPr/>
          </p:nvCxnSpPr>
          <p:spPr>
            <a:xfrm rot="10800000">
              <a:off x="5563786" y="2643188"/>
              <a:ext cx="1222792" cy="1143008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>
              <a:stCxn id="4" idx="3"/>
              <a:endCxn id="6" idx="1"/>
            </p:cNvCxnSpPr>
            <p:nvPr/>
          </p:nvCxnSpPr>
          <p:spPr>
            <a:xfrm>
              <a:off x="2277638" y="1285866"/>
              <a:ext cx="1151354" cy="1357322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>
              <a:stCxn id="2" idx="3"/>
              <a:endCxn id="6" idx="1"/>
            </p:cNvCxnSpPr>
            <p:nvPr/>
          </p:nvCxnSpPr>
          <p:spPr>
            <a:xfrm flipV="1">
              <a:off x="2277638" y="2643188"/>
              <a:ext cx="1151354" cy="1143008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869017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9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46868883-CE5C-4B09-BC15-DCB652462508}"/>
              </a:ext>
            </a:extLst>
          </p:cNvPr>
          <p:cNvSpPr txBox="1">
            <a:spLocks/>
          </p:cNvSpPr>
          <p:nvPr/>
        </p:nvSpPr>
        <p:spPr>
          <a:xfrm>
            <a:off x="5036695" y="2852936"/>
            <a:ext cx="6820524" cy="57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b="1" dirty="0" smtClean="0">
                <a:solidFill>
                  <a:schemeClr val="bg1"/>
                </a:solidFill>
              </a:rPr>
              <a:t>5. Q &amp; A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pic>
        <p:nvPicPr>
          <p:cNvPr id="3" name="Picture 3" descr="C:\Users\Home\Desktop\ppt이미지\home111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1850" y="1758950"/>
            <a:ext cx="3289300" cy="3289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869017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9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">
            <a:extLst>
              <a:ext uri="{FF2B5EF4-FFF2-40B4-BE49-F238E27FC236}">
                <a16:creationId xmlns="" xmlns:a16="http://schemas.microsoft.com/office/drawing/2014/main" id="{46868883-CE5C-4B09-BC15-DCB652462508}"/>
              </a:ext>
            </a:extLst>
          </p:cNvPr>
          <p:cNvSpPr txBox="1">
            <a:spLocks/>
          </p:cNvSpPr>
          <p:nvPr/>
        </p:nvSpPr>
        <p:spPr>
          <a:xfrm>
            <a:off x="6709155" y="2852936"/>
            <a:ext cx="5148064" cy="57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b="1" dirty="0">
                <a:solidFill>
                  <a:schemeClr val="bg1"/>
                </a:solidFill>
              </a:rPr>
              <a:t>1.</a:t>
            </a:r>
            <a:r>
              <a:rPr lang="ko-KR" altLang="en-US" sz="4400" b="1" dirty="0">
                <a:solidFill>
                  <a:schemeClr val="bg1"/>
                </a:solidFill>
              </a:rPr>
              <a:t> 프로젝트 개요</a:t>
            </a:r>
          </a:p>
        </p:txBody>
      </p:sp>
      <p:pic>
        <p:nvPicPr>
          <p:cNvPr id="3" name="Picture 3" descr="C:\Users\Home\Desktop\ppt이미지\home111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1850" y="1758950"/>
            <a:ext cx="3289300" cy="3289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135595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9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A7EB523-F055-46F6-8447-359A414F5047}"/>
              </a:ext>
            </a:extLst>
          </p:cNvPr>
          <p:cNvSpPr txBox="1"/>
          <p:nvPr/>
        </p:nvSpPr>
        <p:spPr>
          <a:xfrm>
            <a:off x="4859660" y="1287103"/>
            <a:ext cx="46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</a:t>
            </a:r>
            <a:endParaRPr lang="ko-KR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83C76ED-1702-4840-AFB9-C7E8A392C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660" y="211369"/>
            <a:ext cx="6222556" cy="5458532"/>
          </a:xfrm>
          <a:prstGeom prst="rect">
            <a:avLst/>
          </a:prstGeom>
        </p:spPr>
      </p:pic>
      <p:pic>
        <p:nvPicPr>
          <p:cNvPr id="6" name="Picture 2" descr="C:\Users\Home\Desktop\C\K-058.png">
            <a:extLst>
              <a:ext uri="{FF2B5EF4-FFF2-40B4-BE49-F238E27FC236}">
                <a16:creationId xmlns="" xmlns:a16="http://schemas.microsoft.com/office/drawing/2014/main" id="{77680AEB-7445-4709-941A-D85C6EEE3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b="54977"/>
          <a:stretch>
            <a:fillRect/>
          </a:stretch>
        </p:blipFill>
        <p:spPr bwMode="auto">
          <a:xfrm>
            <a:off x="921086" y="995193"/>
            <a:ext cx="5822614" cy="3348003"/>
          </a:xfrm>
          <a:prstGeom prst="rect">
            <a:avLst/>
          </a:prstGeom>
          <a:noFill/>
        </p:spPr>
      </p:pic>
      <p:pic>
        <p:nvPicPr>
          <p:cNvPr id="7" name="Picture 3" descr="C:\Users\Home\Desktop\image_12245.jpg">
            <a:extLst>
              <a:ext uri="{FF2B5EF4-FFF2-40B4-BE49-F238E27FC236}">
                <a16:creationId xmlns="" xmlns:a16="http://schemas.microsoft.com/office/drawing/2014/main" id="{3127642D-9090-4189-8230-652931A29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7408" y="1924312"/>
            <a:ext cx="5677454" cy="4666255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CA566A6-187C-4570-AB04-F402595E1D56}"/>
              </a:ext>
            </a:extLst>
          </p:cNvPr>
          <p:cNvSpPr txBox="1"/>
          <p:nvPr/>
        </p:nvSpPr>
        <p:spPr>
          <a:xfrm>
            <a:off x="127000" y="173113"/>
            <a:ext cx="477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프로젝트 개요 </a:t>
            </a:r>
            <a:r>
              <a:rPr lang="en-US" altLang="ko-KR" sz="2800" b="1" dirty="0">
                <a:solidFill>
                  <a:schemeClr val="bg1"/>
                </a:solidFill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</a:rPr>
              <a:t>개발배경</a:t>
            </a:r>
          </a:p>
        </p:txBody>
      </p:sp>
    </p:spTree>
    <p:extLst>
      <p:ext uri="{BB962C8B-B14F-4D97-AF65-F5344CB8AC3E}">
        <p14:creationId xmlns="" xmlns:p14="http://schemas.microsoft.com/office/powerpoint/2010/main" val="1532171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9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994207D-B05E-4959-B199-9120CD50F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846" y="1311638"/>
            <a:ext cx="2578308" cy="37151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6BE000F-3D46-4118-A5F0-0AB8D71A1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960" y="1259933"/>
            <a:ext cx="2873581" cy="3565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1AB4AEC-7EE2-4739-9EAF-3E2C770798E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17566" y="1259933"/>
            <a:ext cx="2578307" cy="3818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8DA30B8-8F56-4F27-9640-70419722A489}"/>
              </a:ext>
            </a:extLst>
          </p:cNvPr>
          <p:cNvSpPr txBox="1"/>
          <p:nvPr/>
        </p:nvSpPr>
        <p:spPr>
          <a:xfrm>
            <a:off x="1823430" y="5604803"/>
            <a:ext cx="8545140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셀프 인테리어를  공유하는 것에 관심 급증</a:t>
            </a:r>
            <a:endParaRPr lang="ko-KR" altLang="ko-KR" sz="2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89931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9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">
            <a:extLst>
              <a:ext uri="{FF2B5EF4-FFF2-40B4-BE49-F238E27FC236}">
                <a16:creationId xmlns="" xmlns:a16="http://schemas.microsoft.com/office/drawing/2014/main" id="{46868883-CE5C-4B09-BC15-DCB652462508}"/>
              </a:ext>
            </a:extLst>
          </p:cNvPr>
          <p:cNvSpPr txBox="1">
            <a:spLocks/>
          </p:cNvSpPr>
          <p:nvPr/>
        </p:nvSpPr>
        <p:spPr>
          <a:xfrm>
            <a:off x="5036695" y="2852936"/>
            <a:ext cx="6820524" cy="57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b="1" dirty="0">
                <a:solidFill>
                  <a:schemeClr val="bg1"/>
                </a:solidFill>
              </a:rPr>
              <a:t>2.</a:t>
            </a:r>
            <a:r>
              <a:rPr lang="ko-KR" altLang="en-US" sz="4400" b="1" dirty="0">
                <a:solidFill>
                  <a:schemeClr val="bg1"/>
                </a:solidFill>
              </a:rPr>
              <a:t> 프로젝트 소개 및 설명</a:t>
            </a:r>
          </a:p>
        </p:txBody>
      </p:sp>
      <p:pic>
        <p:nvPicPr>
          <p:cNvPr id="1027" name="Picture 3" descr="C:\Users\Home\Desktop\ppt이미지\home111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1850" y="1758950"/>
            <a:ext cx="3289300" cy="3289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869017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9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228600" y="180958"/>
            <a:ext cx="11772929" cy="6505591"/>
          </a:xfrm>
          <a:prstGeom prst="roundRect">
            <a:avLst>
              <a:gd name="adj" fmla="val 60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FA3BBAC2-7F5D-4D59-B59F-EBBDC556B6CF}"/>
              </a:ext>
            </a:extLst>
          </p:cNvPr>
          <p:cNvCxnSpPr/>
          <p:nvPr/>
        </p:nvCxnSpPr>
        <p:spPr>
          <a:xfrm rot="16200000" flipV="1">
            <a:off x="7736255" y="2474545"/>
            <a:ext cx="1857150" cy="2140460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05CBC65-97DF-4DD5-AE1F-64D665B73CF5}"/>
              </a:ext>
            </a:extLst>
          </p:cNvPr>
          <p:cNvCxnSpPr>
            <a:cxnSpLocks/>
          </p:cNvCxnSpPr>
          <p:nvPr/>
        </p:nvCxnSpPr>
        <p:spPr>
          <a:xfrm flipV="1">
            <a:off x="2247903" y="2679700"/>
            <a:ext cx="2374897" cy="1955801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" descr="C:\Users\Home\Desktop\ppt이미지\azuremark.png">
            <a:extLst>
              <a:ext uri="{FF2B5EF4-FFF2-40B4-BE49-F238E27FC236}">
                <a16:creationId xmlns="" xmlns:a16="http://schemas.microsoft.com/office/drawing/2014/main" id="{D9DB0CCC-1D20-4515-9791-9262D6A54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1045" y="655416"/>
            <a:ext cx="4042648" cy="2310836"/>
          </a:xfrm>
          <a:prstGeom prst="rect">
            <a:avLst/>
          </a:prstGeom>
          <a:noFill/>
        </p:spPr>
      </p:pic>
      <p:sp>
        <p:nvSpPr>
          <p:cNvPr id="5" name="모서리가 둥근 직사각형 14">
            <a:extLst>
              <a:ext uri="{FF2B5EF4-FFF2-40B4-BE49-F238E27FC236}">
                <a16:creationId xmlns="" xmlns:a16="http://schemas.microsoft.com/office/drawing/2014/main" id="{A4BD263D-A63C-40DC-A686-E70E7086D6C1}"/>
              </a:ext>
            </a:extLst>
          </p:cNvPr>
          <p:cNvSpPr/>
          <p:nvPr/>
        </p:nvSpPr>
        <p:spPr>
          <a:xfrm>
            <a:off x="7990127" y="4498750"/>
            <a:ext cx="3439066" cy="1768700"/>
          </a:xfrm>
          <a:prstGeom prst="roundRect">
            <a:avLst>
              <a:gd name="adj" fmla="val 6039"/>
            </a:avLst>
          </a:prstGeom>
          <a:blipFill>
            <a:blip r:embed="rId3" cstate="print"/>
            <a:stretch>
              <a:fillRect/>
            </a:stretch>
          </a:blipFill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1" descr="C:\Users\Home\Desktop\ppt이미지\sdfasdfasfasfadsf.png">
            <a:extLst>
              <a:ext uri="{FF2B5EF4-FFF2-40B4-BE49-F238E27FC236}">
                <a16:creationId xmlns="" xmlns:a16="http://schemas.microsoft.com/office/drawing/2014/main" id="{67A508A1-DBA7-4EA5-82C5-7F7CC6132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01359" y="2752724"/>
            <a:ext cx="1989933" cy="1989933"/>
          </a:xfrm>
          <a:prstGeom prst="rect">
            <a:avLst/>
          </a:prstGeom>
          <a:noFill/>
        </p:spPr>
      </p:pic>
      <p:sp>
        <p:nvSpPr>
          <p:cNvPr id="8" name="모서리가 둥근 직사각형 19">
            <a:extLst>
              <a:ext uri="{FF2B5EF4-FFF2-40B4-BE49-F238E27FC236}">
                <a16:creationId xmlns="" xmlns:a16="http://schemas.microsoft.com/office/drawing/2014/main" id="{FD6652AA-A603-4B12-8A49-7DE79F1747B1}"/>
              </a:ext>
            </a:extLst>
          </p:cNvPr>
          <p:cNvSpPr/>
          <p:nvPr/>
        </p:nvSpPr>
        <p:spPr>
          <a:xfrm>
            <a:off x="600277" y="4506688"/>
            <a:ext cx="3439066" cy="1768700"/>
          </a:xfrm>
          <a:prstGeom prst="roundRect">
            <a:avLst>
              <a:gd name="adj" fmla="val 6039"/>
            </a:avLst>
          </a:prstGeom>
          <a:blipFill>
            <a:blip r:embed="rId3" cstate="print"/>
            <a:stretch>
              <a:fillRect/>
            </a:stretch>
          </a:blipFill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1" descr="C:\Users\Home\Desktop\ppt이미지\sdfasdfasfasfadsf.png">
            <a:extLst>
              <a:ext uri="{FF2B5EF4-FFF2-40B4-BE49-F238E27FC236}">
                <a16:creationId xmlns="" xmlns:a16="http://schemas.microsoft.com/office/drawing/2014/main" id="{342A6C9A-96A1-4D0A-B2F2-77B661577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00384" y="2751137"/>
            <a:ext cx="1989933" cy="1989933"/>
          </a:xfrm>
          <a:prstGeom prst="rect">
            <a:avLst/>
          </a:prstGeom>
          <a:noFill/>
        </p:spPr>
      </p:pic>
      <p:pic>
        <p:nvPicPr>
          <p:cNvPr id="10" name="Picture 2" descr="C:\Users\Home\Desktop\ppt이미지\ssdafasgasgsagh.png">
            <a:extLst>
              <a:ext uri="{FF2B5EF4-FFF2-40B4-BE49-F238E27FC236}">
                <a16:creationId xmlns="" xmlns:a16="http://schemas.microsoft.com/office/drawing/2014/main" id="{D3768A90-873F-40E7-B994-D685B545A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40237" y="2088594"/>
            <a:ext cx="1145935" cy="1145935"/>
          </a:xfrm>
          <a:prstGeom prst="rect">
            <a:avLst/>
          </a:prstGeom>
          <a:noFill/>
        </p:spPr>
      </p:pic>
      <p:pic>
        <p:nvPicPr>
          <p:cNvPr id="11" name="Picture 2" descr="C:\Users\Home\Desktop\ppt이미지\ssdafasgasgsagh.png">
            <a:extLst>
              <a:ext uri="{FF2B5EF4-FFF2-40B4-BE49-F238E27FC236}">
                <a16:creationId xmlns="" xmlns:a16="http://schemas.microsoft.com/office/drawing/2014/main" id="{EA7FD5C9-4C32-4FBA-9FDA-1F8D11121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26665" y="1979056"/>
            <a:ext cx="1145935" cy="11459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49735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9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453995" y="374634"/>
            <a:ext cx="11322285" cy="6051566"/>
            <a:chOff x="428596" y="285734"/>
            <a:chExt cx="8286808" cy="4429156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5319153" y="285734"/>
              <a:ext cx="3396251" cy="2044226"/>
            </a:xfrm>
            <a:prstGeom prst="roundRect">
              <a:avLst>
                <a:gd name="adj" fmla="val 6039"/>
              </a:avLst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329492" y="1643056"/>
              <a:ext cx="3385912" cy="571504"/>
            </a:xfrm>
            <a:prstGeom prst="rect">
              <a:avLst/>
            </a:prstGeom>
            <a:solidFill>
              <a:schemeClr val="accent5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28596" y="2670664"/>
              <a:ext cx="3396251" cy="2044226"/>
            </a:xfrm>
            <a:prstGeom prst="roundRect">
              <a:avLst>
                <a:gd name="adj" fmla="val 6039"/>
              </a:avLst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5319153" y="2670664"/>
              <a:ext cx="3396251" cy="2044226"/>
            </a:xfrm>
            <a:prstGeom prst="roundRect">
              <a:avLst>
                <a:gd name="adj" fmla="val 6039"/>
              </a:avLst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428596" y="285734"/>
              <a:ext cx="3396251" cy="2044226"/>
            </a:xfrm>
            <a:prstGeom prst="roundRect">
              <a:avLst>
                <a:gd name="adj" fmla="val 6039"/>
              </a:avLst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329492" y="3929072"/>
              <a:ext cx="3385912" cy="571504"/>
            </a:xfrm>
            <a:prstGeom prst="rect">
              <a:avLst/>
            </a:prstGeom>
            <a:solidFill>
              <a:schemeClr val="accent5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037941" y="3981454"/>
              <a:ext cx="2082621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cap="none" spc="0" dirty="0" smtClean="0">
                  <a:ln w="17780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50800" algn="tl" rotWithShape="0">
                      <a:srgbClr val="000000"/>
                    </a:outerShdw>
                  </a:effectLst>
                </a:rPr>
                <a:t>AR &amp; VR</a:t>
              </a:r>
              <a:endParaRPr lang="en-US" altLang="ko-KR" sz="3600" b="1" cap="none" spc="0" dirty="0">
                <a:ln w="17780" cmpd="sng">
                  <a:solidFill>
                    <a:schemeClr val="accent1">
                      <a:lumMod val="5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436870" y="1695438"/>
              <a:ext cx="1492716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3600" b="1" cap="none" spc="0" dirty="0" smtClean="0">
                  <a:ln w="17780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50800" algn="tl" rotWithShape="0">
                      <a:srgbClr val="000000"/>
                    </a:outerShdw>
                  </a:effectLst>
                </a:rPr>
                <a:t>Movie</a:t>
              </a:r>
              <a:endParaRPr lang="en-US" altLang="ko-KR" sz="3600" b="1" cap="none" spc="0" dirty="0">
                <a:ln w="17780" cmpd="sng">
                  <a:solidFill>
                    <a:schemeClr val="accent1">
                      <a:lumMod val="5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28596" y="3929072"/>
              <a:ext cx="3385784" cy="571504"/>
            </a:xfrm>
            <a:prstGeom prst="rect">
              <a:avLst/>
            </a:prstGeom>
            <a:solidFill>
              <a:schemeClr val="accent5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71472" y="3949142"/>
              <a:ext cx="3126360" cy="61650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dirty="0" smtClean="0">
                  <a:ln w="17780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50800" algn="tl" rotWithShape="0">
                      <a:srgbClr val="000000"/>
                    </a:outerShdw>
                  </a:effectLst>
                </a:rPr>
                <a:t>Entertainment</a:t>
              </a:r>
              <a:endParaRPr lang="en-US" altLang="ko-KR" sz="3600" b="1" cap="none" spc="0" dirty="0">
                <a:ln w="17780" cmpd="sng">
                  <a:solidFill>
                    <a:schemeClr val="accent1">
                      <a:lumMod val="5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28596" y="1616614"/>
              <a:ext cx="3385784" cy="571504"/>
            </a:xfrm>
            <a:prstGeom prst="rect">
              <a:avLst/>
            </a:prstGeom>
            <a:solidFill>
              <a:schemeClr val="accent5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70069" y="1655274"/>
              <a:ext cx="241604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dirty="0" smtClean="0">
                  <a:ln w="17780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50800" algn="tl" rotWithShape="0">
                      <a:srgbClr val="000000"/>
                    </a:outerShdw>
                  </a:effectLst>
                </a:rPr>
                <a:t>Education</a:t>
              </a:r>
              <a:endParaRPr lang="en-US" altLang="ko-KR" sz="3600" b="1" cap="none" spc="0" dirty="0">
                <a:ln w="17780" cmpd="sng">
                  <a:solidFill>
                    <a:schemeClr val="accent1">
                      <a:lumMod val="5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3485194" y="2057396"/>
              <a:ext cx="2445279" cy="1294676"/>
            </a:xfrm>
            <a:prstGeom prst="roundRect">
              <a:avLst>
                <a:gd name="adj" fmla="val 6039"/>
              </a:avLst>
            </a:prstGeom>
            <a:blipFill>
              <a:blip r:embed="rId6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222386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9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228600" y="180958"/>
            <a:ext cx="11772929" cy="6505591"/>
          </a:xfrm>
          <a:prstGeom prst="roundRect">
            <a:avLst>
              <a:gd name="adj" fmla="val 60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22258" y="285734"/>
            <a:ext cx="11174442" cy="6161732"/>
            <a:chOff x="357158" y="285734"/>
            <a:chExt cx="8429684" cy="4648237"/>
          </a:xfrm>
        </p:grpSpPr>
        <p:cxnSp>
          <p:nvCxnSpPr>
            <p:cNvPr id="7" name="직선 연결선 6"/>
            <p:cNvCxnSpPr>
              <a:stCxn id="6" idx="0"/>
            </p:cNvCxnSpPr>
            <p:nvPr/>
          </p:nvCxnSpPr>
          <p:spPr>
            <a:xfrm rot="5400000" flipH="1" flipV="1">
              <a:off x="1696621" y="2625328"/>
              <a:ext cx="714380" cy="89297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>
              <a:stCxn id="4" idx="0"/>
            </p:cNvCxnSpPr>
            <p:nvPr/>
          </p:nvCxnSpPr>
          <p:spPr>
            <a:xfrm rot="16200000" flipV="1">
              <a:off x="6411529" y="2303857"/>
              <a:ext cx="928694" cy="1321603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1" descr="C:\Users\Home\Desktop\ppt이미지\azuremark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28794" y="285734"/>
              <a:ext cx="4815358" cy="2752529"/>
            </a:xfrm>
            <a:prstGeom prst="rect">
              <a:avLst/>
            </a:prstGeom>
            <a:noFill/>
          </p:spPr>
        </p:pic>
        <p:sp>
          <p:nvSpPr>
            <p:cNvPr id="4" name="모서리가 둥근 직사각형 3"/>
            <p:cNvSpPr/>
            <p:nvPr/>
          </p:nvSpPr>
          <p:spPr>
            <a:xfrm>
              <a:off x="6286512" y="3429006"/>
              <a:ext cx="2500330" cy="1504965"/>
            </a:xfrm>
            <a:prstGeom prst="roundRect">
              <a:avLst>
                <a:gd name="adj" fmla="val 6039"/>
              </a:avLst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57158" y="3429006"/>
              <a:ext cx="2500330" cy="1504965"/>
            </a:xfrm>
            <a:prstGeom prst="roundRect">
              <a:avLst>
                <a:gd name="adj" fmla="val 6039"/>
              </a:avLst>
            </a:prstGeom>
            <a:blipFill dpi="0" rotWithShape="1">
              <a:blip r:embed="rId4"/>
              <a:srcRect/>
              <a:stretch>
                <a:fillRect/>
              </a:stretch>
            </a:blip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711790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145</Words>
  <Application>Microsoft Office PowerPoint</Application>
  <PresentationFormat>사용자 지정</PresentationFormat>
  <Paragraphs>57</Paragraphs>
  <Slides>23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Home</cp:lastModifiedBy>
  <cp:revision>97</cp:revision>
  <dcterms:created xsi:type="dcterms:W3CDTF">2017-10-09T06:24:25Z</dcterms:created>
  <dcterms:modified xsi:type="dcterms:W3CDTF">2019-05-02T04:10:03Z</dcterms:modified>
</cp:coreProperties>
</file>